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42" d="100"/>
          <a:sy n="42" d="100"/>
        </p:scale>
        <p:origin x="72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79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77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070350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4105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0177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170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161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581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764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09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17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894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387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409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818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447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83CE4-B9DA-4A44-9946-94B846F243C6}" type="datetimeFigureOut">
              <a:rPr lang="en-US" smtClean="0"/>
              <a:t>13-Nov-17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7EE67A1-6452-4F07-9BD4-3DCCC913286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14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Grupo</a:t>
            </a:r>
            <a:r>
              <a:rPr lang="en-US" dirty="0" smtClean="0"/>
              <a:t> 2</a:t>
            </a:r>
            <a:br>
              <a:rPr lang="en-US" dirty="0" smtClean="0"/>
            </a:br>
            <a:r>
              <a:rPr lang="en-US" dirty="0" smtClean="0"/>
              <a:t>station-wagon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54677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Stefano Monaco</a:t>
            </a:r>
          </a:p>
          <a:p>
            <a:r>
              <a:rPr lang="en-US" dirty="0" smtClean="0"/>
              <a:t>Felipe Nascimento</a:t>
            </a:r>
          </a:p>
          <a:p>
            <a:r>
              <a:rPr lang="en-US" dirty="0" smtClean="0"/>
              <a:t>Douglas Sousa</a:t>
            </a:r>
          </a:p>
          <a:p>
            <a:r>
              <a:rPr lang="en-US" dirty="0" smtClean="0"/>
              <a:t>Arthur Cunha</a:t>
            </a:r>
          </a:p>
        </p:txBody>
      </p:sp>
    </p:spTree>
    <p:extLst>
      <p:ext uri="{BB962C8B-B14F-4D97-AF65-F5344CB8AC3E}">
        <p14:creationId xmlns:p14="http://schemas.microsoft.com/office/powerpoint/2010/main" val="209445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Render final</a:t>
            </a:r>
            <a:endParaRPr lang="en-US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270000"/>
            <a:ext cx="10700566" cy="5039360"/>
          </a:xfrm>
        </p:spPr>
      </p:pic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2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Carro</a:t>
            </a:r>
            <a:r>
              <a:rPr lang="en-US" dirty="0" smtClean="0"/>
              <a:t> design - </a:t>
            </a:r>
            <a:r>
              <a:rPr lang="en-US" dirty="0" err="1" smtClean="0"/>
              <a:t>objetivo</a:t>
            </a:r>
            <a:endParaRPr lang="en-US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2" r="29509"/>
          <a:stretch/>
        </p:blipFill>
        <p:spPr>
          <a:xfrm>
            <a:off x="521056" y="2226962"/>
            <a:ext cx="4992131" cy="3572946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3" r="10573"/>
          <a:stretch/>
        </p:blipFill>
        <p:spPr>
          <a:xfrm>
            <a:off x="5389619" y="1433110"/>
            <a:ext cx="4510218" cy="35620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865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Vistas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0" name="Espaço Reservado para Conteúdo 9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86" y="3974175"/>
            <a:ext cx="5347051" cy="1685219"/>
          </a:xfrm>
        </p:spPr>
      </p:pic>
      <p:pic>
        <p:nvPicPr>
          <p:cNvPr id="11" name="Espaço Reservado para Conteúdo 10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05" y="1567540"/>
            <a:ext cx="5347051" cy="1679522"/>
          </a:xfr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1132" y="1445741"/>
            <a:ext cx="4971286" cy="2010683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1132" y="3774559"/>
            <a:ext cx="4971285" cy="202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00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isometrica</a:t>
            </a:r>
            <a:endParaRPr lang="en-US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555392"/>
            <a:ext cx="4183062" cy="3091828"/>
          </a:xfrm>
        </p:spPr>
      </p:pic>
      <p:pic>
        <p:nvPicPr>
          <p:cNvPr id="7" name="Espaço Reservado para Conteúdo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5" y="2534289"/>
            <a:ext cx="4184650" cy="3134035"/>
          </a:xfrm>
        </p:spPr>
      </p:pic>
    </p:spTree>
    <p:extLst>
      <p:ext uri="{BB962C8B-B14F-4D97-AF65-F5344CB8AC3E}">
        <p14:creationId xmlns:p14="http://schemas.microsoft.com/office/powerpoint/2010/main" val="2945419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Normas</a:t>
            </a:r>
            <a:endParaRPr lang="en-US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545" y="3210561"/>
            <a:ext cx="6623920" cy="3173256"/>
          </a:xfrm>
        </p:spPr>
      </p:pic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312921"/>
            <a:ext cx="5522161" cy="3494429"/>
          </a:xfrm>
        </p:spPr>
      </p:pic>
    </p:spTree>
    <p:extLst>
      <p:ext uri="{BB962C8B-B14F-4D97-AF65-F5344CB8AC3E}">
        <p14:creationId xmlns:p14="http://schemas.microsoft.com/office/powerpoint/2010/main" val="3802612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m 4" descr="Uma imagem contendo captura de tela&#10;&#10;Descrição gerada com muito alta confiança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" t="11242" r="1047" b="17927"/>
          <a:stretch/>
        </p:blipFill>
        <p:spPr bwMode="auto">
          <a:xfrm>
            <a:off x="531155" y="1531621"/>
            <a:ext cx="5314950" cy="47091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m 5" descr="Uma imagem contendo captura de tela&#10;&#10;Descrição gerada com muito alta confiança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" t="11319" r="518" b="14939"/>
          <a:stretch/>
        </p:blipFill>
        <p:spPr bwMode="auto">
          <a:xfrm>
            <a:off x="6602239" y="1753871"/>
            <a:ext cx="5343525" cy="49149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51274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  <a:endParaRPr lang="en-US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33" y="1792422"/>
            <a:ext cx="5470932" cy="3334066"/>
          </a:xfrm>
        </p:spPr>
      </p:pic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765" y="3199476"/>
            <a:ext cx="5937118" cy="3224184"/>
          </a:xfrm>
        </p:spPr>
      </p:pic>
    </p:spTree>
    <p:extLst>
      <p:ext uri="{BB962C8B-B14F-4D97-AF65-F5344CB8AC3E}">
        <p14:creationId xmlns:p14="http://schemas.microsoft.com/office/powerpoint/2010/main" val="377573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Alcance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Imagem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880" y="1475740"/>
            <a:ext cx="4665790" cy="4056380"/>
          </a:xfrm>
          <a:prstGeom prst="rect">
            <a:avLst/>
          </a:prstGeom>
        </p:spPr>
      </p:pic>
      <p:pic>
        <p:nvPicPr>
          <p:cNvPr id="7" name="Imagem 6" descr="Uma imagem contendo interior, chão&#10;&#10;Descrição gerada com alta confiança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124" y="2880360"/>
            <a:ext cx="6406916" cy="352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724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Painel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m 4"/>
          <p:cNvPicPr/>
          <p:nvPr/>
        </p:nvPicPr>
        <p:blipFill rotWithShape="1">
          <a:blip r:embed="rId2"/>
          <a:srcRect l="27517" t="29473" r="34914" b="30394"/>
          <a:stretch/>
        </p:blipFill>
        <p:spPr bwMode="auto">
          <a:xfrm>
            <a:off x="5570030" y="2721266"/>
            <a:ext cx="5974269" cy="35502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m 5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9" t="13930" r="5223" b="13124"/>
          <a:stretch/>
        </p:blipFill>
        <p:spPr bwMode="auto">
          <a:xfrm>
            <a:off x="192214" y="1774163"/>
            <a:ext cx="4897756" cy="213489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84878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</TotalTime>
  <Words>23</Words>
  <Application>Microsoft Office PowerPoint</Application>
  <PresentationFormat>Widescreen</PresentationFormat>
  <Paragraphs>14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Facetado</vt:lpstr>
      <vt:lpstr>Grupo 2 station-wagon</vt:lpstr>
      <vt:lpstr>Carro design - objetivo</vt:lpstr>
      <vt:lpstr>Vistas </vt:lpstr>
      <vt:lpstr>isometrica</vt:lpstr>
      <vt:lpstr>Normas</vt:lpstr>
      <vt:lpstr>Package</vt:lpstr>
      <vt:lpstr>Package</vt:lpstr>
      <vt:lpstr>Alcance</vt:lpstr>
      <vt:lpstr>Painel</vt:lpstr>
      <vt:lpstr>Render final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Grupo 2 station-wagon</dc:title>
  <dc:creator>Felipe Nascimento</dc:creator>
  <cp:lastModifiedBy>Felipe Nascimento</cp:lastModifiedBy>
  <cp:revision>3</cp:revision>
  <dcterms:created xsi:type="dcterms:W3CDTF">2017-11-14T01:18:06Z</dcterms:created>
  <dcterms:modified xsi:type="dcterms:W3CDTF">2017-11-14T01:36:27Z</dcterms:modified>
</cp:coreProperties>
</file>

<file path=docProps/thumbnail.jpeg>
</file>